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2" r:id="rId15"/>
    <p:sldId id="273" r:id="rId16"/>
    <p:sldId id="274" r:id="rId17"/>
    <p:sldId id="278" r:id="rId18"/>
    <p:sldId id="275" r:id="rId19"/>
    <p:sldId id="276" r:id="rId20"/>
    <p:sldId id="277" r:id="rId21"/>
    <p:sldId id="280" r:id="rId22"/>
    <p:sldId id="271" r:id="rId23"/>
    <p:sldId id="279" r:id="rId24"/>
    <p:sldId id="281" r:id="rId25"/>
    <p:sldId id="282" r:id="rId26"/>
    <p:sldId id="283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FF"/>
    <a:srgbClr val="11FF00"/>
    <a:srgbClr val="FF2700"/>
    <a:srgbClr val="56F52B"/>
    <a:srgbClr val="F23E3E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7" autoAdjust="0"/>
    <p:restoredTop sz="94660"/>
  </p:normalViewPr>
  <p:slideViewPr>
    <p:cSldViewPr snapToGrid="0">
      <p:cViewPr>
        <p:scale>
          <a:sx n="50" d="100"/>
          <a:sy n="50" d="100"/>
        </p:scale>
        <p:origin x="907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27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125-4F07-B5D9-29E460F2540D}"/>
              </c:ext>
            </c:extLst>
          </c:dPt>
          <c:dPt>
            <c:idx val="1"/>
            <c:bubble3D val="0"/>
            <c:spPr>
              <a:solidFill>
                <a:srgbClr val="11FF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A125-4F07-B5D9-29E460F2540D}"/>
              </c:ext>
            </c:extLst>
          </c:dPt>
          <c:dPt>
            <c:idx val="2"/>
            <c:bubble3D val="0"/>
            <c:spPr>
              <a:solidFill>
                <a:srgbClr val="0072FF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125-4F07-B5D9-29E460F2540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A125-4F07-B5D9-29E460F2540D}"/>
              </c:ext>
            </c:extLst>
          </c:dPt>
          <c:dLbls>
            <c:dLbl>
              <c:idx val="0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11B79BA-01A1-4497-8D8A-B0315A3758E6}" type="CATEGORYNAME">
                      <a:rPr lang="en-US">
                        <a:solidFill>
                          <a:srgbClr val="FF2700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125-4F07-B5D9-29E460F2540D}"/>
                </c:ext>
              </c:extLst>
            </c:dLbl>
            <c:dLbl>
              <c:idx val="1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D318205-F197-44F3-A447-8ACA442135EA}" type="CATEGORYNAME">
                      <a:rPr lang="en-US">
                        <a:solidFill>
                          <a:srgbClr val="11FF00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125-4F07-B5D9-29E460F2540D}"/>
                </c:ext>
              </c:extLst>
            </c:dLbl>
            <c:dLbl>
              <c:idx val="2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8D1FD98-D106-4287-B1AC-4AC30D668B1A}" type="CATEGORYNAME">
                      <a:rPr lang="en-US">
                        <a:solidFill>
                          <a:srgbClr val="0072FF"/>
                        </a:solidFill>
                      </a:rPr>
                      <a:pPr>
                        <a:defRPr b="1"/>
                      </a:pPr>
                      <a:t>[CATEGORY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A125-4F07-B5D9-29E460F2540D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A125-4F07-B5D9-29E460F2540D}"/>
                </c:ext>
              </c:extLst>
            </c:dLbl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3"/>
                <c:pt idx="0">
                  <c:v>SOUL</c:v>
                </c:pt>
                <c:pt idx="1">
                  <c:v>BODY</c:v>
                </c:pt>
                <c:pt idx="2">
                  <c:v>MIND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6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25-4F07-B5D9-29E460F2540D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10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86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78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09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3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8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8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45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6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-1516282" y="3573612"/>
            <a:ext cx="1551007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err="1" smtClean="0">
                <a:solidFill>
                  <a:srgbClr val="FAFAFA"/>
                </a:solidFill>
                <a:latin typeface="Century Gothic" panose="020B0502020202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adidas</a:t>
            </a:r>
            <a:endParaRPr lang="en-US" sz="34400" b="1" dirty="0">
              <a:solidFill>
                <a:srgbClr val="FAFAFA"/>
              </a:solidFill>
              <a:latin typeface="Century Gothic" panose="020B0502020202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29C86-9B38-4A4C-8DD6-807CDE6962E7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4D014-E28A-40FD-8F41-F56DCAEB9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2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665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Win the morning -&gt; win the day</a:t>
            </a:r>
          </a:p>
          <a:p>
            <a:endParaRPr lang="en-US" dirty="0"/>
          </a:p>
          <a:p>
            <a:r>
              <a:rPr lang="en-US" dirty="0" smtClean="0"/>
              <a:t>Baby steps -&gt; make it a habit, routine</a:t>
            </a:r>
          </a:p>
          <a:p>
            <a:endParaRPr lang="en-US" dirty="0" smtClean="0"/>
          </a:p>
          <a:p>
            <a:r>
              <a:rPr lang="en-US" dirty="0" smtClean="0"/>
              <a:t>Human = complex system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775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.balance.why.3pillars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9799303"/>
              </p:ext>
            </p:extLst>
          </p:nvPr>
        </p:nvGraphicFramePr>
        <p:xfrm>
          <a:off x="838200" y="1027906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/>
          <p:cNvSpPr/>
          <p:nvPr/>
        </p:nvSpPr>
        <p:spPr>
          <a:xfrm>
            <a:off x="3261690" y="1027906"/>
            <a:ext cx="3069550" cy="3069550"/>
          </a:xfrm>
          <a:prstGeom prst="ellipse">
            <a:avLst/>
          </a:prstGeom>
          <a:solidFill>
            <a:srgbClr val="0072FF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MIND</a:t>
            </a:r>
            <a:endParaRPr lang="en-US" b="1" dirty="0"/>
          </a:p>
        </p:txBody>
      </p:sp>
      <p:sp>
        <p:nvSpPr>
          <p:cNvPr id="6" name="Oval 5"/>
          <p:cNvSpPr/>
          <p:nvPr/>
        </p:nvSpPr>
        <p:spPr>
          <a:xfrm>
            <a:off x="4408826" y="3053011"/>
            <a:ext cx="3069550" cy="3069550"/>
          </a:xfrm>
          <a:prstGeom prst="ellipse">
            <a:avLst/>
          </a:prstGeom>
          <a:solidFill>
            <a:srgbClr val="11FF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BODY</a:t>
            </a:r>
            <a:endParaRPr lang="en-US" b="1" dirty="0"/>
          </a:p>
        </p:txBody>
      </p:sp>
      <p:sp>
        <p:nvSpPr>
          <p:cNvPr id="7" name="Oval 6"/>
          <p:cNvSpPr/>
          <p:nvPr/>
        </p:nvSpPr>
        <p:spPr>
          <a:xfrm>
            <a:off x="5555960" y="1027906"/>
            <a:ext cx="3069550" cy="3069550"/>
          </a:xfrm>
          <a:prstGeom prst="ellipse">
            <a:avLst/>
          </a:prstGeom>
          <a:solidFill>
            <a:srgbClr val="FF27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SOUL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79272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why.body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External strength -&gt; internal strength</a:t>
            </a:r>
          </a:p>
          <a:p>
            <a:endParaRPr lang="en-US" dirty="0"/>
          </a:p>
          <a:p>
            <a:r>
              <a:rPr lang="en-US" dirty="0" smtClean="0"/>
              <a:t>Self confidence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Squats, stretches, push ups, nutrition…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11FF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BODY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5542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balance.why.</a:t>
            </a:r>
            <a:r>
              <a:rPr lang="en-US" dirty="0" err="1" smtClean="0"/>
              <a:t>mind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Knowledge is power</a:t>
            </a:r>
          </a:p>
          <a:p>
            <a:endParaRPr lang="en-US" dirty="0"/>
          </a:p>
          <a:p>
            <a:r>
              <a:rPr lang="en-US" dirty="0" smtClean="0"/>
              <a:t>Free thinking individual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Learn why, how, when, what…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0072FF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MIND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908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balance.why.</a:t>
            </a:r>
            <a:r>
              <a:rPr lang="en-US" dirty="0" err="1" smtClean="0"/>
              <a:t>soul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Authentic when in tune with inner self</a:t>
            </a:r>
          </a:p>
          <a:p>
            <a:endParaRPr lang="en-US" dirty="0"/>
          </a:p>
          <a:p>
            <a:r>
              <a:rPr lang="en-US" dirty="0" smtClean="0"/>
              <a:t>Who you are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-----------------------------------------------------------------------</a:t>
            </a:r>
          </a:p>
          <a:p>
            <a:r>
              <a:rPr lang="en-US" dirty="0" smtClean="0"/>
              <a:t>Yoga, meditation, self reflection, gratitude…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8397730" y="1216025"/>
            <a:ext cx="3069550" cy="3069550"/>
          </a:xfrm>
          <a:prstGeom prst="ellipse">
            <a:avLst/>
          </a:prstGeom>
          <a:solidFill>
            <a:srgbClr val="FF2700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SOUL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555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balance.how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8620" y="1644016"/>
            <a:ext cx="1141476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AR.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SOCIAL INTERACTION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49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balance.how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24400" cy="43513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We care for others</a:t>
            </a:r>
          </a:p>
          <a:p>
            <a:endParaRPr lang="en-US" dirty="0" smtClean="0"/>
          </a:p>
          <a:p>
            <a:r>
              <a:rPr lang="en-US" dirty="0" smtClean="0"/>
              <a:t>Guiding spirit animal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Social networking</a:t>
            </a:r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902147" y="2895600"/>
            <a:ext cx="210096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Friend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Coach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Motivator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Incentive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366" y="879157"/>
            <a:ext cx="2143125" cy="2143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5316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how.socialNetworking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24400" cy="43513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High levels -&gt; mentoring</a:t>
            </a:r>
          </a:p>
          <a:p>
            <a:endParaRPr lang="en-US" dirty="0"/>
          </a:p>
          <a:p>
            <a:r>
              <a:rPr lang="en-US" dirty="0" smtClean="0"/>
              <a:t>Connection suggestions</a:t>
            </a:r>
          </a:p>
          <a:p>
            <a:endParaRPr lang="en-US" dirty="0"/>
          </a:p>
          <a:p>
            <a:r>
              <a:rPr lang="en-US" dirty="0" smtClean="0"/>
              <a:t>Organizing events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6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how.tech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IBM Watson (AI assistant, speech to text, text to speech)</a:t>
            </a:r>
          </a:p>
          <a:p>
            <a:endParaRPr lang="en-US" dirty="0" smtClean="0"/>
          </a:p>
          <a:p>
            <a:r>
              <a:rPr lang="en-US" dirty="0" smtClean="0"/>
              <a:t>Unity -&gt; </a:t>
            </a:r>
            <a:r>
              <a:rPr lang="en-US" dirty="0" err="1" smtClean="0"/>
              <a:t>Vuforia</a:t>
            </a:r>
            <a:r>
              <a:rPr lang="en-US" dirty="0" smtClean="0"/>
              <a:t> (GPS, </a:t>
            </a:r>
            <a:r>
              <a:rPr lang="en-US" dirty="0" err="1" smtClean="0"/>
              <a:t>groundplane</a:t>
            </a:r>
            <a:r>
              <a:rPr lang="en-US" dirty="0" smtClean="0"/>
              <a:t>(AR Core))</a:t>
            </a:r>
          </a:p>
          <a:p>
            <a:endParaRPr lang="en-US" dirty="0"/>
          </a:p>
          <a:p>
            <a:r>
              <a:rPr lang="en-US" dirty="0" smtClean="0"/>
              <a:t>C#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92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8620" y="1644016"/>
            <a:ext cx="1141476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SHARED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PHILOSOPHY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20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b="1" dirty="0" smtClean="0">
                <a:latin typeface="Century Gothic" panose="020B0502020202020204" pitchFamily="34" charset="0"/>
              </a:rPr>
              <a:t>GO BIG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798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revenue.standard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Classic </a:t>
            </a:r>
          </a:p>
          <a:p>
            <a:pPr lvl="1"/>
            <a:r>
              <a:rPr lang="en-US" dirty="0" smtClean="0"/>
              <a:t>access to special offers or </a:t>
            </a:r>
            <a:r>
              <a:rPr lang="en-US" dirty="0" err="1" smtClean="0"/>
              <a:t>exclusuive</a:t>
            </a:r>
            <a:r>
              <a:rPr lang="en-US" dirty="0" smtClean="0"/>
              <a:t> events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Grow your own product (</a:t>
            </a:r>
            <a:r>
              <a:rPr lang="en-US" dirty="0" err="1" smtClean="0"/>
              <a:t>uniqueification</a:t>
            </a:r>
            <a:r>
              <a:rPr lang="en-US" dirty="0" smtClean="0"/>
              <a:t>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74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</a:t>
            </a:r>
            <a:r>
              <a:rPr lang="en-US" dirty="0" err="1" smtClean="0"/>
              <a:t>revenue.propper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Non classic </a:t>
            </a:r>
            <a:r>
              <a:rPr lang="en-US" dirty="0" smtClean="0"/>
              <a:t>–</a:t>
            </a:r>
            <a:r>
              <a:rPr lang="en-US" dirty="0" smtClean="0"/>
              <a:t> </a:t>
            </a:r>
            <a:r>
              <a:rPr lang="en-US" b="1" dirty="0" smtClean="0"/>
              <a:t>shared philosophy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Engage with a new market (indirectly)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 Identify with the </a:t>
            </a:r>
            <a:r>
              <a:rPr lang="en-US" b="1" dirty="0" err="1" smtClean="0"/>
              <a:t>adidas</a:t>
            </a:r>
            <a:r>
              <a:rPr lang="en-US" dirty="0" smtClean="0"/>
              <a:t> philosophy (through sport -&gt; change lives)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Become part of the </a:t>
            </a:r>
            <a:r>
              <a:rPr lang="en-US" b="1" dirty="0" err="1" smtClean="0"/>
              <a:t>adidas</a:t>
            </a:r>
            <a:r>
              <a:rPr lang="en-US" b="1" dirty="0" smtClean="0"/>
              <a:t> </a:t>
            </a:r>
            <a:r>
              <a:rPr lang="en-US" dirty="0" smtClean="0"/>
              <a:t>experience </a:t>
            </a:r>
            <a:r>
              <a:rPr lang="en-US" b="1" dirty="0" smtClean="0"/>
              <a:t>long term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36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BECOME THE BEST VERSION</a:t>
            </a:r>
          </a:p>
          <a:p>
            <a:r>
              <a:rPr lang="en-US" sz="7200" b="1" dirty="0" smtClean="0">
                <a:latin typeface="Century Gothic" panose="020B0502020202020204" pitchFamily="34" charset="0"/>
              </a:rPr>
              <a:t>OF YOURSELF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82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//TODO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 smtClean="0"/>
              <a:t>Networking</a:t>
            </a:r>
          </a:p>
          <a:p>
            <a:endParaRPr lang="en-US" dirty="0" smtClean="0"/>
          </a:p>
          <a:p>
            <a:r>
              <a:rPr lang="en-US" dirty="0" smtClean="0"/>
              <a:t>Improved AI</a:t>
            </a:r>
          </a:p>
          <a:p>
            <a:endParaRPr lang="en-US" dirty="0" smtClean="0"/>
          </a:p>
          <a:p>
            <a:r>
              <a:rPr lang="en-US" dirty="0" smtClean="0"/>
              <a:t>Mixed tracking (GPS + Ground + Human recognition)</a:t>
            </a:r>
          </a:p>
          <a:p>
            <a:endParaRPr lang="en-US" dirty="0" smtClean="0"/>
          </a:p>
          <a:p>
            <a:r>
              <a:rPr lang="en-US" dirty="0" smtClean="0"/>
              <a:t>Advanced customization</a:t>
            </a:r>
          </a:p>
          <a:p>
            <a:endParaRPr lang="en-US" dirty="0" smtClean="0"/>
          </a:p>
          <a:p>
            <a:r>
              <a:rPr lang="en-US" dirty="0" smtClean="0"/>
              <a:t>Collaboration with existing platforms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78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balance.</a:t>
            </a:r>
            <a:r>
              <a:rPr lang="en-US" dirty="0" smtClean="0"/>
              <a:t>in2words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690688"/>
            <a:ext cx="6616173" cy="49621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825624"/>
            <a:ext cx="1051560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err="1" smtClean="0"/>
              <a:t>Whollistic</a:t>
            </a:r>
            <a:r>
              <a:rPr lang="en-US" dirty="0" smtClean="0"/>
              <a:t> approach</a:t>
            </a:r>
          </a:p>
          <a:p>
            <a:endParaRPr lang="en-US" dirty="0" smtClean="0"/>
          </a:p>
          <a:p>
            <a:r>
              <a:rPr lang="en-US" dirty="0" smtClean="0"/>
              <a:t>Long term engagement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New market</a:t>
            </a:r>
          </a:p>
          <a:p>
            <a:endParaRPr lang="en-US" dirty="0"/>
          </a:p>
          <a:p>
            <a:r>
              <a:rPr lang="en-US" dirty="0" err="1" smtClean="0"/>
              <a:t>Uptrending</a:t>
            </a:r>
            <a:r>
              <a:rPr lang="en-US" dirty="0" smtClean="0"/>
              <a:t> tech</a:t>
            </a:r>
          </a:p>
        </p:txBody>
      </p:sp>
    </p:spTree>
    <p:extLst>
      <p:ext uri="{BB962C8B-B14F-4D97-AF65-F5344CB8AC3E}">
        <p14:creationId xmlns:p14="http://schemas.microsoft.com/office/powerpoint/2010/main" val="1202300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BECOME THE BEST VERSION</a:t>
            </a:r>
          </a:p>
          <a:p>
            <a:r>
              <a:rPr lang="en-US" sz="7200" b="1" dirty="0" smtClean="0">
                <a:latin typeface="Century Gothic" panose="020B0502020202020204" pitchFamily="34" charset="0"/>
              </a:rPr>
              <a:t>OF YOURSELF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34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943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Thank you </a:t>
            </a:r>
          </a:p>
          <a:p>
            <a:r>
              <a:rPr lang="en-US" sz="7200" b="1" smtClean="0">
                <a:latin typeface="Century Gothic" panose="020B0502020202020204" pitchFamily="34" charset="0"/>
              </a:rPr>
              <a:t>for your </a:t>
            </a:r>
            <a:r>
              <a:rPr lang="en-US" sz="7200" b="1" dirty="0" smtClean="0">
                <a:latin typeface="Century Gothic" panose="020B0502020202020204" pitchFamily="34" charset="0"/>
              </a:rPr>
              <a:t>attention!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64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693420" y="1690688"/>
            <a:ext cx="135788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latin typeface="Century Gothic" panose="020B0502020202020204" pitchFamily="34" charset="0"/>
              </a:rPr>
              <a:t>Q&amp;A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63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524000" y="23161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OR GO HOME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61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524000" y="23161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OR CHANGE </a:t>
            </a:r>
          </a:p>
          <a:p>
            <a:r>
              <a:rPr lang="en-US" sz="88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PEOPLE'S LIVES</a:t>
            </a:r>
            <a:endParaRPr 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11769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5C012-467A-4FD4-B0CA-304014255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latin typeface="Century Gothic" panose="020B0502020202020204" pitchFamily="34" charset="0"/>
              </a:rPr>
              <a:t>adiBalance</a:t>
            </a:r>
            <a:endParaRPr lang="bg-BG" dirty="0"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86116-71A1-4C88-9C0B-CFDB11702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5892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entury Gothic" panose="020B0502020202020204" pitchFamily="34" charset="0"/>
              </a:rPr>
              <a:t>adidas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 smtClean="0">
                <a:latin typeface="Century Gothic" panose="020B0502020202020204" pitchFamily="34" charset="0"/>
              </a:rPr>
              <a:t>hackathons </a:t>
            </a:r>
          </a:p>
          <a:p>
            <a:r>
              <a:rPr lang="en-US" dirty="0">
                <a:latin typeface="Century Gothic" panose="020B0502020202020204" pitchFamily="34" charset="0"/>
              </a:rPr>
              <a:t>g</a:t>
            </a:r>
            <a:r>
              <a:rPr lang="en-US" dirty="0" smtClean="0">
                <a:latin typeface="Century Gothic" panose="020B0502020202020204" pitchFamily="34" charset="0"/>
              </a:rPr>
              <a:t>rand final </a:t>
            </a:r>
            <a:r>
              <a:rPr lang="en-US" dirty="0" smtClean="0">
                <a:latin typeface="Century Gothic" panose="020B0502020202020204" pitchFamily="34" charset="0"/>
              </a:rPr>
              <a:t>2018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 err="1">
                <a:latin typeface="Century Gothic" panose="020B0502020202020204" pitchFamily="34" charset="0"/>
              </a:rPr>
              <a:t>iLike</a:t>
            </a:r>
            <a:r>
              <a:rPr lang="en-US" dirty="0">
                <a:latin typeface="Century Gothic" panose="020B0502020202020204" pitchFamily="34" charset="0"/>
              </a:rPr>
              <a:t> Classic®</a:t>
            </a:r>
            <a:endParaRPr lang="bg-BG" dirty="0">
              <a:latin typeface="Century Gothic" panose="020B050202020202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3D86116-71A1-4C88-9C0B-CFDB11702DF1}"/>
              </a:ext>
            </a:extLst>
          </p:cNvPr>
          <p:cNvSpPr txBox="1">
            <a:spLocks/>
          </p:cNvSpPr>
          <p:nvPr/>
        </p:nvSpPr>
        <p:spPr>
          <a:xfrm>
            <a:off x="1524000" y="4784586"/>
            <a:ext cx="9144000" cy="2356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Anastas</a:t>
            </a:r>
            <a:r>
              <a:rPr lang="en-US" dirty="0" smtClean="0">
                <a:latin typeface="Century Gothic" panose="020B0502020202020204" pitchFamily="34" charset="0"/>
              </a:rPr>
              <a:t> </a:t>
            </a:r>
            <a:r>
              <a:rPr lang="en-US" dirty="0" err="1" smtClean="0">
                <a:latin typeface="Century Gothic" panose="020B0502020202020204" pitchFamily="34" charset="0"/>
              </a:rPr>
              <a:t>Ruskov</a:t>
            </a:r>
            <a:endParaRPr lang="en-US" dirty="0" smtClean="0">
              <a:latin typeface="Century Gothic" panose="020B0502020202020204" pitchFamily="34" charset="0"/>
            </a:endParaRP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Kalin</a:t>
            </a:r>
            <a:r>
              <a:rPr lang="en-US" dirty="0" smtClean="0">
                <a:latin typeface="Century Gothic" panose="020B0502020202020204" pitchFamily="34" charset="0"/>
              </a:rPr>
              <a:t> Pezhgorski</a:t>
            </a: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Lyubomir</a:t>
            </a:r>
            <a:r>
              <a:rPr lang="en-US" dirty="0" smtClean="0">
                <a:latin typeface="Century Gothic" panose="020B0502020202020204" pitchFamily="34" charset="0"/>
              </a:rPr>
              <a:t> </a:t>
            </a:r>
            <a:r>
              <a:rPr lang="en-US" dirty="0" err="1" smtClean="0">
                <a:latin typeface="Century Gothic" panose="020B0502020202020204" pitchFamily="34" charset="0"/>
              </a:rPr>
              <a:t>Cholakov</a:t>
            </a:r>
            <a:endParaRPr lang="en-US" dirty="0" smtClean="0">
              <a:latin typeface="Century Gothic" panose="020B0502020202020204" pitchFamily="34" charset="0"/>
            </a:endParaRPr>
          </a:p>
          <a:p>
            <a:pPr algn="r"/>
            <a:r>
              <a:rPr lang="en-US" dirty="0" err="1" smtClean="0">
                <a:latin typeface="Century Gothic" panose="020B0502020202020204" pitchFamily="34" charset="0"/>
              </a:rPr>
              <a:t>Vesselin</a:t>
            </a:r>
            <a:r>
              <a:rPr lang="en-US" dirty="0" smtClean="0">
                <a:latin typeface="Century Gothic" panose="020B0502020202020204" pitchFamily="34" charset="0"/>
              </a:rPr>
              <a:t> Pezhgorski</a:t>
            </a:r>
            <a:endParaRPr lang="bg-BG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220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.balance.(early)Morning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Uuurgh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Back to the real world</a:t>
            </a:r>
          </a:p>
          <a:p>
            <a:endParaRPr lang="en-US" dirty="0"/>
          </a:p>
          <a:p>
            <a:r>
              <a:rPr lang="en-US" dirty="0" smtClean="0"/>
              <a:t>It’s not so bad….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2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90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Not yet into sport</a:t>
            </a:r>
          </a:p>
          <a:p>
            <a:endParaRPr lang="en-US" dirty="0"/>
          </a:p>
          <a:p>
            <a:r>
              <a:rPr lang="en-US" dirty="0" smtClean="0"/>
              <a:t>Want to change something</a:t>
            </a:r>
          </a:p>
          <a:p>
            <a:endParaRPr lang="en-US" dirty="0"/>
          </a:p>
          <a:p>
            <a:r>
              <a:rPr lang="en-US" dirty="0" smtClean="0"/>
              <a:t>Want to improve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71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balance.why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24000" y="1690689"/>
            <a:ext cx="9464040" cy="3079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 smtClean="0">
                <a:latin typeface="Century Gothic" panose="020B0502020202020204" pitchFamily="34" charset="0"/>
              </a:rPr>
              <a:t>Win the morning,</a:t>
            </a:r>
          </a:p>
          <a:p>
            <a:r>
              <a:rPr lang="en-US" sz="8800" b="1" dirty="0" smtClean="0">
                <a:latin typeface="Century Gothic" panose="020B0502020202020204" pitchFamily="34" charset="0"/>
              </a:rPr>
              <a:t>Win the day!</a:t>
            </a:r>
            <a:endParaRPr lang="en-US" sz="8800" b="1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5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324</Words>
  <Application>Microsoft Office PowerPoint</Application>
  <PresentationFormat>Widescreen</PresentationFormat>
  <Paragraphs>148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Century Gothic</vt:lpstr>
      <vt:lpstr>Open Sans Light</vt:lpstr>
      <vt:lpstr>Office Theme</vt:lpstr>
      <vt:lpstr>PowerPoint Presentation</vt:lpstr>
      <vt:lpstr>GO BIG</vt:lpstr>
      <vt:lpstr>PowerPoint Presentation</vt:lpstr>
      <vt:lpstr>PowerPoint Presentation</vt:lpstr>
      <vt:lpstr>adiBalance</vt:lpstr>
      <vt:lpstr>.balance.(early)Morning</vt:lpstr>
      <vt:lpstr>.balance.demo</vt:lpstr>
      <vt:lpstr>.balance.who</vt:lpstr>
      <vt:lpstr>.balance.why</vt:lpstr>
      <vt:lpstr>.balance.why</vt:lpstr>
      <vt:lpstr>.balance.why.3pillars</vt:lpstr>
      <vt:lpstr>.balance.why.body</vt:lpstr>
      <vt:lpstr>.balance.why.mind</vt:lpstr>
      <vt:lpstr>.balance.why.soul</vt:lpstr>
      <vt:lpstr>.balance.how</vt:lpstr>
      <vt:lpstr>.balance.how</vt:lpstr>
      <vt:lpstr>.balance.how.socialNetworking</vt:lpstr>
      <vt:lpstr>.balance.how.tech</vt:lpstr>
      <vt:lpstr>.balance.revenue</vt:lpstr>
      <vt:lpstr>.balance.revenue.standard</vt:lpstr>
      <vt:lpstr>.balance.revenue.propper</vt:lpstr>
      <vt:lpstr>PowerPoint Presentation</vt:lpstr>
      <vt:lpstr>//TODO</vt:lpstr>
      <vt:lpstr>.balance.in2words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Veselin Pezhgorski</dc:creator>
  <cp:lastModifiedBy>Veselin Pezhgorski</cp:lastModifiedBy>
  <cp:revision>25</cp:revision>
  <dcterms:created xsi:type="dcterms:W3CDTF">2018-07-02T23:56:58Z</dcterms:created>
  <dcterms:modified xsi:type="dcterms:W3CDTF">2018-07-03T09:29:14Z</dcterms:modified>
</cp:coreProperties>
</file>

<file path=docProps/thumbnail.jpeg>
</file>